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0" r:id="rId2"/>
    <p:sldId id="298" r:id="rId3"/>
    <p:sldId id="299" r:id="rId4"/>
    <p:sldId id="256" r:id="rId5"/>
    <p:sldId id="257" r:id="rId6"/>
    <p:sldId id="261" r:id="rId7"/>
    <p:sldId id="266" r:id="rId8"/>
    <p:sldId id="264" r:id="rId9"/>
    <p:sldId id="263" r:id="rId10"/>
    <p:sldId id="258" r:id="rId11"/>
    <p:sldId id="269" r:id="rId12"/>
    <p:sldId id="276" r:id="rId13"/>
    <p:sldId id="267" r:id="rId14"/>
    <p:sldId id="270" r:id="rId15"/>
    <p:sldId id="272" r:id="rId16"/>
    <p:sldId id="273" r:id="rId17"/>
    <p:sldId id="275" r:id="rId18"/>
    <p:sldId id="278" r:id="rId19"/>
    <p:sldId id="280" r:id="rId20"/>
    <p:sldId id="277" r:id="rId21"/>
    <p:sldId id="281" r:id="rId22"/>
    <p:sldId id="282" r:id="rId23"/>
    <p:sldId id="286" r:id="rId24"/>
    <p:sldId id="285" r:id="rId25"/>
    <p:sldId id="287" r:id="rId26"/>
    <p:sldId id="288" r:id="rId27"/>
    <p:sldId id="289" r:id="rId28"/>
    <p:sldId id="291" r:id="rId29"/>
    <p:sldId id="292" r:id="rId30"/>
    <p:sldId id="295" r:id="rId31"/>
    <p:sldId id="294" r:id="rId32"/>
    <p:sldId id="296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4225"/>
    <a:srgbClr val="F36D57"/>
    <a:srgbClr val="C84CAD"/>
    <a:srgbClr val="9D14C2"/>
    <a:srgbClr val="A60E94"/>
    <a:srgbClr val="9999FF"/>
    <a:srgbClr val="CC0066"/>
    <a:srgbClr val="008000"/>
    <a:srgbClr val="8CA50F"/>
    <a:srgbClr val="326A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89" autoAdjust="0"/>
  </p:normalViewPr>
  <p:slideViewPr>
    <p:cSldViewPr>
      <p:cViewPr>
        <p:scale>
          <a:sx n="86" d="100"/>
          <a:sy n="86" d="100"/>
        </p:scale>
        <p:origin x="-2334" y="-7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1F4AB-BC2B-4EFD-BA5E-7B012BEB1B18}" type="datetimeFigureOut">
              <a:rPr lang="ru-RU" smtClean="0"/>
              <a:pPr/>
              <a:t>12.09.2015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991FA-E354-4BE7-9E5A-559D2772FF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/>
              <a:t>Ромодановский детский сад комбинированного вида</a:t>
            </a:r>
            <a:endParaRPr lang="ru-RU" dirty="0"/>
          </a:p>
        </p:txBody>
      </p:sp>
      <p:pic>
        <p:nvPicPr>
          <p:cNvPr id="3076" name="Picture 4" descr="Картинки по запросу картинки лето с деть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276872"/>
            <a:ext cx="4178567" cy="3789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«Лето красное - для здоровья время прекрасное!»</a:t>
            </a:r>
            <a:br>
              <a:rPr lang="ru-RU" dirty="0" smtClean="0">
                <a:solidFill>
                  <a:srgbClr val="EF4225"/>
                </a:solidFill>
              </a:rPr>
            </a:b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18431">
            <a:off x="386382" y="3634746"/>
            <a:ext cx="4536506" cy="25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999286">
            <a:off x="3283712" y="1488022"/>
            <a:ext cx="5167486" cy="2906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Баю-бай, баю-бай…спи, мой зайка, засыпай…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403648" y="2204864"/>
            <a:ext cx="6705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Мы ловкие и выносливые…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55576" y="1412776"/>
            <a:ext cx="460851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H:\лето-2015\SL3815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212976"/>
            <a:ext cx="4608512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Наблюдаем за насекомыми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764345" y="1638577"/>
            <a:ext cx="7737404" cy="4352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Развлечение  «Белая берёзка»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331640" y="2132856"/>
            <a:ext cx="6705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Занимаемся творчеством…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E:\Users\Chelios\YandexDisk\Фотокамера\2015-07-10 10-22-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H="1">
            <a:off x="755576" y="2132856"/>
            <a:ext cx="7680854" cy="4320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E:\Users\Chelios\YandexDisk\Фотокамера\2015-07-10 11-13-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859588" y="1340768"/>
            <a:ext cx="7424824" cy="41764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E:\Users\Chelios\YandexDisk\Фотокамера\2015-07-10 10-22-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67544" y="1120243"/>
            <a:ext cx="8208912" cy="46175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Завоёвываем призовые места…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E:\Users\Chelios\YandexDisk\Фотокамера\2015-07-14 08-54-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 flipV="1">
            <a:off x="72009" y="2528391"/>
            <a:ext cx="4823518" cy="3024336"/>
          </a:xfrm>
          <a:prstGeom prst="rect">
            <a:avLst/>
          </a:prstGeom>
          <a:noFill/>
        </p:spPr>
      </p:pic>
      <p:pic>
        <p:nvPicPr>
          <p:cNvPr id="8195" name="Picture 3" descr="E:\Users\Chelios\YandexDisk\Фотокамера\2015-07-14 12-02-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 flipV="1">
            <a:off x="4113276" y="2519572"/>
            <a:ext cx="4777760" cy="2996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2656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Смотрим представление про Кешу…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E:\Users\Chelios\YandexDisk\Фотокамера\2015-07-17 09-22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23528" y="3284984"/>
            <a:ext cx="4025282" cy="2264222"/>
          </a:xfrm>
          <a:prstGeom prst="rect">
            <a:avLst/>
          </a:prstGeom>
          <a:noFill/>
        </p:spPr>
      </p:pic>
      <p:pic>
        <p:nvPicPr>
          <p:cNvPr id="9219" name="Picture 3" descr="E:\Users\Chelios\YandexDisk\Фотокамера\2015-07-17 09-22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716016" y="2060848"/>
            <a:ext cx="4040449" cy="244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EF4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</a:t>
            </a:r>
            <a:br>
              <a:rPr lang="ru-RU" dirty="0" smtClean="0">
                <a:solidFill>
                  <a:srgbClr val="EF4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dirty="0" smtClean="0">
                <a:solidFill>
                  <a:srgbClr val="EF4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«Вот и лето наступило!»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284984"/>
            <a:ext cx="6400800" cy="1752600"/>
          </a:xfrm>
        </p:spPr>
        <p:txBody>
          <a:bodyPr>
            <a:normAutofit fontScale="62500" lnSpcReduction="20000"/>
          </a:bodyPr>
          <a:lstStyle/>
          <a:p>
            <a:r>
              <a:rPr lang="ru-RU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подготовили:</a:t>
            </a:r>
          </a:p>
          <a:p>
            <a:r>
              <a:rPr lang="ru-RU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высшей квалификационной категории</a:t>
            </a:r>
          </a:p>
          <a:p>
            <a:r>
              <a:rPr lang="ru-RU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Баулина Светлана Николаевна</a:t>
            </a:r>
          </a:p>
          <a:p>
            <a:r>
              <a:rPr lang="ru-RU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 высшей квалификационной категории</a:t>
            </a:r>
          </a:p>
          <a:p>
            <a:r>
              <a:rPr lang="ru-RU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Пожарская Галина Александровна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603786" y="6296635"/>
            <a:ext cx="19364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EF4225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П. Ромоданово 2015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EF4225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97092" y="-310008"/>
            <a:ext cx="63498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EF42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dirty="0" smtClean="0">
              <a:solidFill>
                <a:srgbClr val="EF42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EF4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EF42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EF42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«Ромодановский детский сад комбинированного вида»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EF42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Отгадываем загадки…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E:\Users\Chelios\YandexDisk\Фотокамера\2015-08-14 09-16-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843808" y="1412776"/>
            <a:ext cx="4016054" cy="2503250"/>
          </a:xfrm>
          <a:prstGeom prst="rect">
            <a:avLst/>
          </a:prstGeom>
          <a:noFill/>
        </p:spPr>
      </p:pic>
      <p:pic>
        <p:nvPicPr>
          <p:cNvPr id="7172" name="Picture 4" descr="E:\Users\Chelios\YandexDisk\Фотокамера\2015-08-14 09-33-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95536" y="4193322"/>
            <a:ext cx="4176464" cy="2349262"/>
          </a:xfrm>
          <a:prstGeom prst="rect">
            <a:avLst/>
          </a:prstGeom>
          <a:noFill/>
        </p:spPr>
      </p:pic>
      <p:pic>
        <p:nvPicPr>
          <p:cNvPr id="7175" name="Picture 7" descr="E:\Users\Chelios\YandexDisk\Фотокамера\2015-08-14 09-33-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5076056" y="4221088"/>
            <a:ext cx="3712413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…и знакомимся с детской библиотекой…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4" name="Picture 4" descr="E:\Users\Chelios\YandexDisk\Фотокамера\2015-08-10 09-32-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4716016" y="2636912"/>
            <a:ext cx="3168352" cy="1782198"/>
          </a:xfrm>
          <a:prstGeom prst="rect">
            <a:avLst/>
          </a:prstGeom>
          <a:noFill/>
        </p:spPr>
      </p:pic>
      <p:pic>
        <p:nvPicPr>
          <p:cNvPr id="10245" name="Picture 5" descr="E:\Users\Chelios\YandexDisk\Фотокамера\2015-08-10 09-32-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436685" y="3792226"/>
            <a:ext cx="3456384" cy="1944216"/>
          </a:xfrm>
          <a:prstGeom prst="rect">
            <a:avLst/>
          </a:prstGeom>
          <a:noFill/>
        </p:spPr>
      </p:pic>
      <p:pic>
        <p:nvPicPr>
          <p:cNvPr id="10246" name="Picture 6" descr="E:\Users\Chelios\YandexDisk\Фотокамера\2015-08-10 09-36-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4716016" y="4653136"/>
            <a:ext cx="3335167" cy="1876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Мастерим своими руками…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Users\Chelios\YandexDisk\Фотокамера\2015-08-17 16-20-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3851920" y="3573016"/>
            <a:ext cx="4968552" cy="2794810"/>
          </a:xfrm>
          <a:prstGeom prst="rect">
            <a:avLst/>
          </a:prstGeom>
          <a:noFill/>
        </p:spPr>
      </p:pic>
      <p:pic>
        <p:nvPicPr>
          <p:cNvPr id="11267" name="Picture 3" descr="E:\Users\Chelios\YandexDisk\Фотокамера\2015-08-17 16-19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23528" y="1340768"/>
            <a:ext cx="4768530" cy="2682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«Юные химики» в научном шоу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E:\Users\Chelios\YandexDisk\Фотокамера\2015-08-18 10-04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067944" y="3717032"/>
            <a:ext cx="4847522" cy="2895310"/>
          </a:xfrm>
          <a:prstGeom prst="rect">
            <a:avLst/>
          </a:prstGeom>
          <a:noFill/>
        </p:spPr>
      </p:pic>
      <p:pic>
        <p:nvPicPr>
          <p:cNvPr id="12291" name="Picture 3" descr="E:\Users\Chelios\YandexDisk\Фотокамера\2015-08-18 10-07-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47510" y="1601798"/>
            <a:ext cx="4528500" cy="2547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Трудимся…в саду…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:\лето-2015\SL381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700808"/>
            <a:ext cx="6048672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…и дома…-Гриша Панкратов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:\DSC066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4992554" cy="3744416"/>
          </a:xfrm>
          <a:prstGeom prst="rect">
            <a:avLst/>
          </a:prstGeom>
          <a:noFill/>
        </p:spPr>
      </p:pic>
      <p:pic>
        <p:nvPicPr>
          <p:cNvPr id="2050" name="Picture 2" descr="H:\DSC06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628800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Готовим сено для нашей Бурёнки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H:\DSC06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4320480" cy="3240360"/>
          </a:xfrm>
          <a:prstGeom prst="rect">
            <a:avLst/>
          </a:prstGeom>
          <a:noFill/>
        </p:spPr>
      </p:pic>
      <p:pic>
        <p:nvPicPr>
          <p:cNvPr id="3075" name="Picture 3" descr="H:\DSC066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Ура! У нас каникулы!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:\DSC066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608512" cy="3456384"/>
          </a:xfrm>
          <a:prstGeom prst="rect">
            <a:avLst/>
          </a:prstGeom>
          <a:noFill/>
        </p:spPr>
      </p:pic>
      <p:pic>
        <p:nvPicPr>
          <p:cNvPr id="4099" name="Picture 3" descr="H:\DSC06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628800"/>
            <a:ext cx="4896544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Женим дядю Сашу…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4" descr="H:\DSC066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6768752" cy="5076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Денис </a:t>
            </a:r>
            <a:r>
              <a:rPr lang="ru-RU" dirty="0" err="1" smtClean="0">
                <a:solidFill>
                  <a:srgbClr val="EF4225"/>
                </a:solidFill>
              </a:rPr>
              <a:t>Теньгайкин</a:t>
            </a:r>
            <a:r>
              <a:rPr lang="ru-RU" dirty="0" smtClean="0">
                <a:solidFill>
                  <a:srgbClr val="EF4225"/>
                </a:solidFill>
              </a:rPr>
              <a:t>: Я очень весело провёл лето!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:\фото Денис\IMG_20140530_1747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284984"/>
            <a:ext cx="4176464" cy="3132348"/>
          </a:xfrm>
          <a:prstGeom prst="rect">
            <a:avLst/>
          </a:prstGeom>
          <a:noFill/>
        </p:spPr>
      </p:pic>
      <p:pic>
        <p:nvPicPr>
          <p:cNvPr id="6147" name="Picture 3" descr="H:\фото Денис\IMG_20140617_170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16832"/>
            <a:ext cx="3888432" cy="2916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04864"/>
            <a:ext cx="7772400" cy="1470025"/>
          </a:xfrm>
        </p:spPr>
        <p:txBody>
          <a:bodyPr>
            <a:noAutofit/>
          </a:bodyPr>
          <a:lstStyle/>
          <a:p>
            <a:pPr marL="342900" indent="-342900" algn="l"/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проекта</a:t>
            </a:r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  познавательных  и творческих способностей   детей. Создание условий, способствующих оздоровлению детского организма в летний период. Осуществлять педагогическое просвещение родителей по вопросам воспитания , коррекции, оздоровления детей в летний период</a:t>
            </a:r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800" b="1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Задачи:          </a:t>
            </a: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Обеспечивать охрану жизни и здоровья детей, предупреждение заболеваемости и травматизма. 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Формировать систему мероприятий, направленную на оздоровление и физическое развитие воспитанников, их нравственное воспитание, развитие любознательности, познавательных  и творческих  способностей 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Стимулировать самостоятельность и творчество детей в изобразительной деятельности с помощью нетрадиционных техник рисования;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Обогащать  и систематизировать  знания  детей  о времени года «Лето»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Содействовать сплочению родительского коллектива;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Вовлекать  пап и мам в жизнедеятельность группового сообщества;</a:t>
            </a:r>
            <a:br>
              <a:rPr lang="ru-RU" sz="1800" dirty="0" smtClean="0">
                <a:solidFill>
                  <a:srgbClr val="F36D5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1800" dirty="0">
              <a:solidFill>
                <a:srgbClr val="F36D5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805264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Солнце, воздух и вода- наши лучшие друзья!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H:\фото Денис\IMG_20150625_181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3888432" cy="2916324"/>
          </a:xfrm>
          <a:prstGeom prst="rect">
            <a:avLst/>
          </a:prstGeom>
          <a:noFill/>
        </p:spPr>
      </p:pic>
      <p:pic>
        <p:nvPicPr>
          <p:cNvPr id="9219" name="Picture 3" descr="H:\фото Денис\IMG_20150625_18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132856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Мне исполнилось 6 лет!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H:\фото Денис\IMG_20150528_1821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628800"/>
            <a:ext cx="595266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2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Мой самый ласковый и пушистый  дружок…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H:\фото Денис\IMG_20150708_1855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6" y="1700808"/>
            <a:ext cx="3348372" cy="4464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16632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«Мы- славяне!!!»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H:\фото Денис\IMG_20150728_115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628800"/>
            <a:ext cx="5509120" cy="4131840"/>
          </a:xfrm>
          <a:prstGeom prst="rect">
            <a:avLst/>
          </a:prstGeom>
          <a:noFill/>
        </p:spPr>
      </p:pic>
      <p:pic>
        <p:nvPicPr>
          <p:cNvPr id="11267" name="Picture 3" descr="H:\фото Денис\IMG_20150728_1520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1656184" cy="4032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772400" cy="1470025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  <a:t>Отчего так много света?</a:t>
            </a:r>
            <a:b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  <a:t>Отчего вдруг так тепло?</a:t>
            </a:r>
            <a:b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  <a:t>Оттого, что это – лето</a:t>
            </a:r>
            <a:b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EF4225"/>
                </a:solidFill>
                <a:latin typeface="Times New Roman" pitchFamily="18" charset="0"/>
                <a:cs typeface="Times New Roman" pitchFamily="18" charset="0"/>
              </a:rPr>
              <a:t>На все лето к нам пришло.</a:t>
            </a:r>
            <a:endParaRPr lang="ru-RU" sz="2800" dirty="0">
              <a:solidFill>
                <a:srgbClr val="EF422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683568" y="2348880"/>
            <a:ext cx="3976386" cy="223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Картинки по запросу картинки лето с детьм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2780928"/>
            <a:ext cx="3682364" cy="2736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1 июня – День защиты детей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254982">
            <a:off x="4914143" y="2665569"/>
            <a:ext cx="3851920" cy="2166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899592" y="2564904"/>
            <a:ext cx="3600848" cy="20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Мы – призёры!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323528" y="1700808"/>
            <a:ext cx="4431994" cy="2492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4499992" y="3429000"/>
            <a:ext cx="4312424" cy="24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Конкурс рисунка на асфальте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 flipV="1">
            <a:off x="1115616" y="2420888"/>
            <a:ext cx="67056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EF4225"/>
                </a:solidFill>
              </a:rPr>
              <a:t>Поздравляем с днем рождения!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755576" y="1988840"/>
            <a:ext cx="7563886" cy="425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476672"/>
            <a:ext cx="7772400" cy="1470025"/>
          </a:xfrm>
        </p:spPr>
        <p:txBody>
          <a:bodyPr/>
          <a:lstStyle/>
          <a:p>
            <a:r>
              <a:rPr lang="ru-RU" dirty="0" smtClean="0">
                <a:solidFill>
                  <a:srgbClr val="EF4225"/>
                </a:solidFill>
              </a:rPr>
              <a:t>Вместе весело играем…</a:t>
            </a:r>
            <a:endParaRPr lang="ru-RU" dirty="0">
              <a:solidFill>
                <a:srgbClr val="EF422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1331640" y="1916832"/>
            <a:ext cx="6713584" cy="377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189</Words>
  <Application>Microsoft Office PowerPoint</Application>
  <PresentationFormat>Экран (4:3)</PresentationFormat>
  <Paragraphs>42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Ромодановский детский сад комбинированного вида</vt:lpstr>
      <vt:lpstr> Проект  «Вот и лето наступило!» </vt:lpstr>
      <vt:lpstr>   Цель проекта: Развитие   познавательных  и творческих способностей   детей. Создание условий, способствующих оздоровлению детского организма в летний период. Осуществлять педагогическое просвещение родителей по вопросам воспитания , коррекции, оздоровления детей в летний период   Задачи:          Обеспечивать охрану жизни и здоровья детей, предупреждение заболеваемости и травматизма.      Формировать систему мероприятий, направленную на оздоровление и физическое развитие воспитанников, их нравственное воспитание, развитие любознательности, познавательных  и творческих  способностей     Стимулировать самостоятельность и творчество детей в изобразительной деятельности с помощью нетрадиционных техник рисования;     Обогащать  и систематизировать  знания  детей  о времени года «Лето»     Содействовать сплочению родительского коллектива; Вовлекать  пап и мам в жизнедеятельность группового сообщества; </vt:lpstr>
      <vt:lpstr>Отчего так много света? Отчего вдруг так тепло? Оттого, что это – лето На все лето к нам пришло.</vt:lpstr>
      <vt:lpstr>1 июня – День защиты детей</vt:lpstr>
      <vt:lpstr>Мы – призёры!</vt:lpstr>
      <vt:lpstr>Конкурс рисунка на асфальте</vt:lpstr>
      <vt:lpstr>Поздравляем с днем рождения!</vt:lpstr>
      <vt:lpstr>Вместе весело играем…</vt:lpstr>
      <vt:lpstr>«Лето красное - для здоровья время прекрасное!» </vt:lpstr>
      <vt:lpstr>Баю-бай, баю-бай…спи, мой зайка, засыпай…</vt:lpstr>
      <vt:lpstr>Мы ловкие и выносливые…</vt:lpstr>
      <vt:lpstr>Наблюдаем за насекомыми</vt:lpstr>
      <vt:lpstr>Развлечение  «Белая берёзка»</vt:lpstr>
      <vt:lpstr>Занимаемся творчеством…</vt:lpstr>
      <vt:lpstr>Слайд 16</vt:lpstr>
      <vt:lpstr>Слайд 17</vt:lpstr>
      <vt:lpstr>Завоёвываем призовые места…</vt:lpstr>
      <vt:lpstr>Смотрим представление про Кешу…</vt:lpstr>
      <vt:lpstr>Отгадываем загадки…</vt:lpstr>
      <vt:lpstr>…и знакомимся с детской библиотекой…</vt:lpstr>
      <vt:lpstr>Мастерим своими руками…</vt:lpstr>
      <vt:lpstr>«Юные химики» в научном шоу</vt:lpstr>
      <vt:lpstr>Трудимся…в саду…</vt:lpstr>
      <vt:lpstr>…и дома…-Гриша Панкратов</vt:lpstr>
      <vt:lpstr>Готовим сено для нашей Бурёнки</vt:lpstr>
      <vt:lpstr>Ура! У нас каникулы!</vt:lpstr>
      <vt:lpstr>Женим дядю Сашу…</vt:lpstr>
      <vt:lpstr>Денис Теньгайкин: Я очень весело провёл лето!</vt:lpstr>
      <vt:lpstr>Солнце, воздух и вода- наши лучшие друзья!</vt:lpstr>
      <vt:lpstr>Мне исполнилось 6 лет!</vt:lpstr>
      <vt:lpstr>Мой самый ласковый и пушистый  дружок…</vt:lpstr>
      <vt:lpstr>«Мы- славяне!!!»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лето провели… Итоговое собрание</dc:title>
  <dc:creator>Chelios</dc:creator>
  <cp:lastModifiedBy>Chelios</cp:lastModifiedBy>
  <cp:revision>38</cp:revision>
  <dcterms:created xsi:type="dcterms:W3CDTF">2015-08-22T19:01:06Z</dcterms:created>
  <dcterms:modified xsi:type="dcterms:W3CDTF">2015-09-12T18:04:00Z</dcterms:modified>
</cp:coreProperties>
</file>